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66" r:id="rId6"/>
    <p:sldId id="259" r:id="rId7"/>
    <p:sldId id="263" r:id="rId8"/>
    <p:sldId id="264" r:id="rId9"/>
    <p:sldId id="265" r:id="rId10"/>
    <p:sldId id="262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DCFC64-0764-4E52-8D8A-434D27171EA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02364F-1D4A-40B0-A03B-B1055457CE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62B14"/>
                </a:solidFill>
                <a:latin typeface="Cinzel Bold" pitchFamily="50" charset="0"/>
              </a:rPr>
              <a:t>SWARNA MALIGAI JEWELLERS</a:t>
            </a:r>
            <a:endParaRPr lang="en-US" sz="3600" dirty="0">
              <a:solidFill>
                <a:srgbClr val="762B14"/>
              </a:solidFill>
              <a:latin typeface="Cinzel Bol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62B14"/>
                </a:solidFill>
                <a:latin typeface="Cinzel Bold" pitchFamily="50" charset="0"/>
              </a:rPr>
              <a:t>Nanganallur</a:t>
            </a:r>
            <a:r>
              <a:rPr lang="en-US" dirty="0" smtClean="0">
                <a:solidFill>
                  <a:srgbClr val="762B14"/>
                </a:solidFill>
                <a:latin typeface="Cinzel Bold" pitchFamily="50" charset="0"/>
              </a:rPr>
              <a:t> , Chennai</a:t>
            </a:r>
            <a:endParaRPr lang="en-US" dirty="0">
              <a:solidFill>
                <a:srgbClr val="762B14"/>
              </a:solidFill>
              <a:latin typeface="Cinzel Bold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2000"/>
            <a:ext cx="1551709" cy="18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inzel" pitchFamily="50" charset="0"/>
              </a:rPr>
              <a:t>Why SMJ?</a:t>
            </a:r>
            <a:endParaRPr lang="en-US" b="1" dirty="0">
              <a:latin typeface="Cinzel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Minimum wastage</a:t>
            </a:r>
          </a:p>
          <a:p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Less Stone weight</a:t>
            </a:r>
          </a:p>
          <a:p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Discounts and offers</a:t>
            </a:r>
          </a:p>
          <a:p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Per Carat offer</a:t>
            </a:r>
          </a:p>
          <a:p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Discount on bulk orders</a:t>
            </a:r>
          </a:p>
          <a:p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Gold Chit Scheme</a:t>
            </a:r>
          </a:p>
          <a:p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Trusted jewelry store </a:t>
            </a:r>
          </a:p>
          <a:p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Speedy deliveries</a:t>
            </a:r>
            <a:endParaRPr lang="en-US" sz="2000" dirty="0">
              <a:latin typeface="Poppins Medium" pitchFamily="50" charset="0"/>
              <a:cs typeface="Poppins Medium" pitchFamily="5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191000" cy="6502147"/>
          </a:xfrm>
        </p:spPr>
      </p:pic>
    </p:spTree>
    <p:extLst>
      <p:ext uri="{BB962C8B-B14F-4D97-AF65-F5344CB8AC3E}">
        <p14:creationId xmlns:p14="http://schemas.microsoft.com/office/powerpoint/2010/main" val="41684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52800"/>
            <a:ext cx="1143000" cy="114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inzel" pitchFamily="50" charset="0"/>
              </a:rPr>
              <a:t>Follow Us</a:t>
            </a:r>
            <a:endParaRPr lang="en-US" b="1" dirty="0">
              <a:latin typeface="Cinzel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91053"/>
            <a:ext cx="1180947" cy="11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2362200"/>
            <a:ext cx="3822192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inzel Decorative Bold" pitchFamily="50" charset="0"/>
              </a:rPr>
              <a:t>Specific Gives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Dr. Harish CL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Metha</a:t>
            </a:r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 – MNM College</a:t>
            </a:r>
          </a:p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Mr. Dinesh – Brown Tree</a:t>
            </a:r>
          </a:p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Mr.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Paras</a:t>
            </a:r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Bafna</a:t>
            </a:r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 –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Bafna</a:t>
            </a:r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Pharma</a:t>
            </a:r>
            <a:endParaRPr lang="en-US" sz="1800" dirty="0" smtClean="0">
              <a:latin typeface="Poppins Medium" pitchFamily="50" charset="0"/>
              <a:cs typeface="Poppins Medium" pitchFamily="50" charset="0"/>
            </a:endParaRPr>
          </a:p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Mr.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Ramachandran</a:t>
            </a:r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 – Real Estate</a:t>
            </a:r>
          </a:p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Mr. Sunil Kumar – Swiss Cream Bangalore</a:t>
            </a:r>
          </a:p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Mr.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Pavan</a:t>
            </a:r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 Kumar – Lifestyle Galleria,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Madhavaram</a:t>
            </a:r>
            <a:endParaRPr lang="en-US" sz="1800" dirty="0">
              <a:latin typeface="Poppins Medium" pitchFamily="50" charset="0"/>
              <a:cs typeface="Poppins Medium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2362200"/>
            <a:ext cx="3822192" cy="639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inzel Decorative Bold" pitchFamily="50" charset="0"/>
              </a:rPr>
              <a:t>Specific Asks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Dr.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Priya</a:t>
            </a:r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 – Apollo Hospital</a:t>
            </a:r>
          </a:p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G. </a:t>
            </a:r>
            <a:r>
              <a:rPr lang="en-US" sz="1800" dirty="0" err="1" smtClean="0">
                <a:latin typeface="Poppins Medium" pitchFamily="50" charset="0"/>
                <a:cs typeface="Poppins Medium" pitchFamily="50" charset="0"/>
              </a:rPr>
              <a:t>Balachandran</a:t>
            </a:r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 – IAS Officer</a:t>
            </a:r>
          </a:p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Bride and Groom who is getting engaged/  married</a:t>
            </a:r>
          </a:p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Sisters, Wives, Mothers of each member.</a:t>
            </a:r>
          </a:p>
          <a:p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Those </a:t>
            </a:r>
            <a:r>
              <a:rPr lang="en-US" sz="1800" smtClean="0">
                <a:latin typeface="Poppins Medium" pitchFamily="50" charset="0"/>
                <a:cs typeface="Poppins Medium" pitchFamily="50" charset="0"/>
              </a:rPr>
              <a:t>family members living </a:t>
            </a:r>
            <a:r>
              <a:rPr lang="en-US" sz="1800" dirty="0" smtClean="0">
                <a:latin typeface="Poppins Medium" pitchFamily="50" charset="0"/>
                <a:cs typeface="Poppins Medium" pitchFamily="50" charset="0"/>
              </a:rPr>
              <a:t>abroad</a:t>
            </a:r>
          </a:p>
        </p:txBody>
      </p:sp>
    </p:spTree>
    <p:extLst>
      <p:ext uri="{BB962C8B-B14F-4D97-AF65-F5344CB8AC3E}">
        <p14:creationId xmlns:p14="http://schemas.microsoft.com/office/powerpoint/2010/main" val="2981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inzel" pitchFamily="50" charset="0"/>
              </a:rPr>
              <a:t>Thank You</a:t>
            </a:r>
            <a:endParaRPr lang="en-US" sz="4800" b="1" dirty="0">
              <a:latin typeface="Cinzel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4343400" cy="3657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Our </a:t>
            </a:r>
            <a:r>
              <a:rPr lang="en-US" sz="1900" dirty="0" smtClean="0">
                <a:latin typeface="Poppins Medium" pitchFamily="50" charset="0"/>
                <a:cs typeface="Poppins Medium" pitchFamily="50" charset="0"/>
              </a:rPr>
              <a:t>showroom</a:t>
            </a:r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 was established in 1986 by my father. Today, myself and my elder brother are helping him run the business forward.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Poppins Medium" pitchFamily="50" charset="0"/>
              <a:cs typeface="Poppins Medium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Our showroom has connected, invited and attracted millions of customers till date and half of which are repeat customers who do not wish to buy </a:t>
            </a:r>
            <a:r>
              <a:rPr lang="en-US" sz="2000" dirty="0" err="1" smtClean="0">
                <a:latin typeface="Poppins Medium" pitchFamily="50" charset="0"/>
                <a:cs typeface="Poppins Medium" pitchFamily="50" charset="0"/>
              </a:rPr>
              <a:t>jewellery</a:t>
            </a:r>
            <a:r>
              <a:rPr lang="en-US" sz="2000" dirty="0" smtClean="0">
                <a:latin typeface="Poppins Medium" pitchFamily="50" charset="0"/>
                <a:cs typeface="Poppins Medium" pitchFamily="50" charset="0"/>
              </a:rPr>
              <a:t> other than SMJ.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inzel" pitchFamily="50" charset="0"/>
              </a:rPr>
              <a:t>About SMJ</a:t>
            </a:r>
            <a:endParaRPr lang="en-US" b="1" dirty="0">
              <a:latin typeface="Cinzel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8" y="838200"/>
            <a:ext cx="3708689" cy="3124200"/>
          </a:xfrm>
          <a:prstGeom prst="rect">
            <a:avLst/>
          </a:prstGeom>
        </p:spPr>
      </p:pic>
      <p:pic>
        <p:nvPicPr>
          <p:cNvPr id="3074" name="Picture 2" descr="C:\Users\User\Downloads\WhatsApp Image 2024-07-17 at 12.48.26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549149" cy="2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78010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762B14"/>
                </a:solidFill>
                <a:latin typeface="Cinzel Semi Bold" pitchFamily="50" charset="0"/>
              </a:rPr>
              <a:t>A good piece of jewelry is like a good friend</a:t>
            </a:r>
            <a:r>
              <a:rPr lang="en-US" sz="3000" b="1" dirty="0" smtClean="0">
                <a:solidFill>
                  <a:srgbClr val="762B14"/>
                </a:solidFill>
                <a:latin typeface="Cinzel Semi Bold" pitchFamily="50" charset="0"/>
              </a:rPr>
              <a:t>—</a:t>
            </a:r>
            <a:br>
              <a:rPr lang="en-US" sz="3000" b="1" dirty="0" smtClean="0">
                <a:solidFill>
                  <a:srgbClr val="762B14"/>
                </a:solidFill>
                <a:latin typeface="Cinzel Semi Bold" pitchFamily="50" charset="0"/>
              </a:rPr>
            </a:br>
            <a:r>
              <a:rPr lang="en-US" sz="3000" b="1" dirty="0" smtClean="0">
                <a:solidFill>
                  <a:srgbClr val="762B14"/>
                </a:solidFill>
                <a:latin typeface="Cinzel Semi Bold" pitchFamily="50" charset="0"/>
              </a:rPr>
              <a:t>it’s </a:t>
            </a:r>
            <a:r>
              <a:rPr lang="en-US" sz="3000" b="1" dirty="0">
                <a:solidFill>
                  <a:srgbClr val="762B14"/>
                </a:solidFill>
                <a:latin typeface="Cinzel Semi Bold" pitchFamily="50" charset="0"/>
              </a:rPr>
              <a:t>never too late to find one</a:t>
            </a:r>
            <a:r>
              <a:rPr lang="en-US" sz="3000" b="1" dirty="0" smtClean="0">
                <a:solidFill>
                  <a:srgbClr val="762B14"/>
                </a:solidFill>
                <a:latin typeface="Cinzel Semi Bold" pitchFamily="50" charset="0"/>
              </a:rPr>
              <a:t>.</a:t>
            </a:r>
            <a:endParaRPr lang="en-US" sz="3000" b="1" dirty="0">
              <a:solidFill>
                <a:srgbClr val="762B14"/>
              </a:solidFill>
              <a:latin typeface="Cinzel Semi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inzel" pitchFamily="50" charset="0"/>
              </a:rPr>
              <a:t>Core Values</a:t>
            </a:r>
            <a:endParaRPr lang="en-US" sz="4000" b="1" dirty="0">
              <a:latin typeface="Cinzel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667000"/>
            <a:ext cx="4423593" cy="302361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b="1" dirty="0" err="1" smtClean="0">
                <a:cs typeface="Poppins Medium" pitchFamily="50" charset="0"/>
              </a:rPr>
              <a:t>Nambikkai</a:t>
            </a:r>
            <a:endParaRPr lang="en-US" b="1" dirty="0" smtClean="0">
              <a:cs typeface="Poppins Medium" pitchFamily="50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cs typeface="Poppins Medium" pitchFamily="50" charset="0"/>
              </a:rPr>
              <a:t>Nanayam</a:t>
            </a:r>
            <a:endParaRPr lang="en-US" b="1" dirty="0" smtClean="0">
              <a:cs typeface="Poppins Medium" pitchFamily="50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cs typeface="Poppins Medium" pitchFamily="50" charset="0"/>
              </a:rPr>
              <a:t>Kairasi</a:t>
            </a:r>
            <a:endParaRPr lang="en-US" b="1" dirty="0">
              <a:cs typeface="Poppins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inzel" pitchFamily="50" charset="0"/>
              </a:rPr>
              <a:t>Showroom Exclusivities</a:t>
            </a:r>
            <a:endParaRPr lang="en-US" sz="4000" b="1" dirty="0">
              <a:latin typeface="Cinze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44" y="1956858"/>
            <a:ext cx="7408333" cy="121073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inzel" pitchFamily="50" charset="0"/>
              </a:rPr>
              <a:t> Daily wear Jewelry  </a:t>
            </a:r>
          </a:p>
          <a:p>
            <a:r>
              <a:rPr lang="en-US" b="1" dirty="0" smtClean="0">
                <a:latin typeface="Cinzel" pitchFamily="50" charset="0"/>
              </a:rPr>
              <a:t> Bridal wear Jewelry</a:t>
            </a:r>
          </a:p>
          <a:p>
            <a:r>
              <a:rPr lang="en-US" b="1" dirty="0" err="1" smtClean="0">
                <a:latin typeface="Cinzel" pitchFamily="50" charset="0"/>
              </a:rPr>
              <a:t>Customised</a:t>
            </a:r>
            <a:r>
              <a:rPr lang="en-US" b="1" dirty="0" smtClean="0">
                <a:latin typeface="Cinzel" pitchFamily="50" charset="0"/>
              </a:rPr>
              <a:t> Jewelry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inzel" pitchFamily="50" charset="0"/>
              </a:rPr>
              <a:t>Gold</a:t>
            </a:r>
            <a:endParaRPr lang="en-US" b="1" dirty="0">
              <a:latin typeface="Cinzel" pitchFamily="50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130368"/>
            <a:ext cx="2479964" cy="161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36" y="2377666"/>
            <a:ext cx="2088571" cy="1493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84" y="3124200"/>
            <a:ext cx="2271042" cy="1815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77" y="4071504"/>
            <a:ext cx="2057400" cy="274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26311"/>
            <a:ext cx="1813623" cy="1624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37469"/>
            <a:ext cx="1743851" cy="13894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69" y="4004474"/>
            <a:ext cx="1761349" cy="176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7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inzel" pitchFamily="50" charset="0"/>
              </a:rPr>
              <a:t>Silver 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5" y="3508409"/>
            <a:ext cx="2769778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utoShape 2" descr="blob:https://web.whatsapp.com/6c194ecf-da46-4655-a84a-682e671f53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lob:https://web.whatsapp.com/6c194ecf-da46-4655-a84a-682e671f537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684" y="1828800"/>
            <a:ext cx="52196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Silver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Pooja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 articles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Anklets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92.5 silver rings, bracelets, bangles &amp;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watches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Idols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Photo Frames and many more…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05" y="3816672"/>
            <a:ext cx="1975284" cy="2053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89" y="3479094"/>
            <a:ext cx="2168842" cy="2445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84" y="3800958"/>
            <a:ext cx="1808261" cy="21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inzel" pitchFamily="50" charset="0"/>
              </a:rPr>
              <a:t>Diamond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109" y="1752600"/>
            <a:ext cx="36695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Solitaires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Earrings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Nose Pins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Necklace and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Harrams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Poppins Medium" pitchFamily="50" charset="0"/>
              <a:cs typeface="Poppins Medium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Bangles, Rings, Bracelets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itchFamily="50" charset="0"/>
                <a:cs typeface="Poppins Medium" pitchFamily="50" charset="0"/>
              </a:rPr>
              <a:t>And many more…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/>
          <a:stretch/>
        </p:blipFill>
        <p:spPr>
          <a:xfrm>
            <a:off x="5867400" y="2923953"/>
            <a:ext cx="3167807" cy="3934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5" y="3774056"/>
            <a:ext cx="2258291" cy="1518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t="29091" r="31211" b="18788"/>
          <a:stretch/>
        </p:blipFill>
        <p:spPr>
          <a:xfrm>
            <a:off x="2283674" y="5292286"/>
            <a:ext cx="1947029" cy="1542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9" b="15026"/>
          <a:stretch/>
        </p:blipFill>
        <p:spPr>
          <a:xfrm>
            <a:off x="3657600" y="3774056"/>
            <a:ext cx="2057400" cy="15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4876801" cy="3708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inzel" pitchFamily="50" charset="0"/>
              </a:rPr>
              <a:t>Precious Gem </a:t>
            </a:r>
            <a:r>
              <a:rPr lang="en-US" b="1" dirty="0" smtClean="0">
                <a:latin typeface="Cinzel" pitchFamily="50" charset="0"/>
              </a:rPr>
              <a:t>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247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SWARNA MALIGAI JEWELLERS</vt:lpstr>
      <vt:lpstr>About SMJ</vt:lpstr>
      <vt:lpstr>A good piece of jewelry is like a good friend— it’s never too late to find one.</vt:lpstr>
      <vt:lpstr>Core Values</vt:lpstr>
      <vt:lpstr>Showroom Exclusivities</vt:lpstr>
      <vt:lpstr>Gold</vt:lpstr>
      <vt:lpstr>Silver </vt:lpstr>
      <vt:lpstr>Diamond</vt:lpstr>
      <vt:lpstr>Precious Gem Stones</vt:lpstr>
      <vt:lpstr>Why SMJ?</vt:lpstr>
      <vt:lpstr>Follow Us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2024-07-16T09:44:40Z</dcterms:created>
  <dcterms:modified xsi:type="dcterms:W3CDTF">2024-07-17T08:05:15Z</dcterms:modified>
</cp:coreProperties>
</file>